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A752-6827-445F-BECE-88F5C087A41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5D35-F05B-4D1C-844F-EC57C2F83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A752-6827-445F-BECE-88F5C087A41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5D35-F05B-4D1C-844F-EC57C2F83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A752-6827-445F-BECE-88F5C087A41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5D35-F05B-4D1C-844F-EC57C2F83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A752-6827-445F-BECE-88F5C087A41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5D35-F05B-4D1C-844F-EC57C2F83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A752-6827-445F-BECE-88F5C087A41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5D35-F05B-4D1C-844F-EC57C2F83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A752-6827-445F-BECE-88F5C087A41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5D35-F05B-4D1C-844F-EC57C2F83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A752-6827-445F-BECE-88F5C087A41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5D35-F05B-4D1C-844F-EC57C2F83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A752-6827-445F-BECE-88F5C087A41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5D35-F05B-4D1C-844F-EC57C2F83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A752-6827-445F-BECE-88F5C087A41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5D35-F05B-4D1C-844F-EC57C2F83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A752-6827-445F-BECE-88F5C087A41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5D35-F05B-4D1C-844F-EC57C2F834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A752-6827-445F-BECE-88F5C087A414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1E5D35-F05B-4D1C-844F-EC57C2F834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41E5D35-F05B-4D1C-844F-EC57C2F8340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BB1A752-6827-445F-BECE-88F5C087A414}" type="datetimeFigureOut">
              <a:rPr lang="en-US" smtClean="0"/>
              <a:t>3/8/2014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3-2-1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your group answer the following prompts on your white boards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Be as detailed and descriptive as possible because only the group/groups with the correct AND most detailed answer for each prompt will win!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3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4648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Draw 3 Invertebrate Species Observed on the Field Trip with their Names/Phyla/Class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96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260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Explain 2 Organism’s Ecological Niches Observed on the Field Trip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13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 1 Organism that could be in danger in the future as pointed out by the Seahorse Key Marine Laboratory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74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</TotalTime>
  <Words>67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3-2-1 With your group answer the following prompts on your white boards</vt:lpstr>
      <vt:lpstr>Draw 3 Invertebrate Species Observed on the Field Trip with their Names/Phyla/Class </vt:lpstr>
      <vt:lpstr>Explain 2 Organism’s Ecological Niches Observed on the Field Trip</vt:lpstr>
      <vt:lpstr>List 1 Organism that could be in danger in the future as pointed out by the Seahorse Key Marine Laboratory</vt:lpstr>
    </vt:vector>
  </TitlesOfParts>
  <Company>University of Florida Academic Health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 3 Invertebrate Species Observed on the Field Trip with their Names/Phyla/Class</dc:title>
  <dc:creator>EP-SA01-5414-W5</dc:creator>
  <cp:lastModifiedBy>EP-SA01-5414-W5</cp:lastModifiedBy>
  <cp:revision>2</cp:revision>
  <dcterms:created xsi:type="dcterms:W3CDTF">2014-03-08T10:07:32Z</dcterms:created>
  <dcterms:modified xsi:type="dcterms:W3CDTF">2014-03-08T10:24:24Z</dcterms:modified>
</cp:coreProperties>
</file>