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0160000" cy="7620000"/>
  <p:notesSz cx="7620000" cy="10160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1" d="100"/>
          <a:sy n="31" d="100"/>
        </p:scale>
        <p:origin x="-2388" y="-828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500730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4800"/>
            </a:lvl1pPr>
            <a:lvl2pPr algn="ctr">
              <a:buSzPct val="100000"/>
              <a:defRPr sz="4800"/>
            </a:lvl2pPr>
            <a:lvl3pPr algn="ctr">
              <a:buSzPct val="100000"/>
              <a:defRPr sz="4800"/>
            </a:lvl3pPr>
            <a:lvl4pPr algn="ctr">
              <a:buSzPct val="100000"/>
              <a:defRPr sz="4800"/>
            </a:lvl4pPr>
            <a:lvl5pPr algn="ctr">
              <a:buSzPct val="100000"/>
              <a:defRPr sz="4800"/>
            </a:lvl5pPr>
            <a:lvl6pPr algn="ctr">
              <a:buSzPct val="100000"/>
              <a:defRPr sz="4800"/>
            </a:lvl6pPr>
            <a:lvl7pPr algn="ctr">
              <a:buSzPct val="100000"/>
              <a:defRPr sz="4800"/>
            </a:lvl7pPr>
            <a:lvl8pPr algn="ctr">
              <a:buSzPct val="100000"/>
              <a:defRPr sz="4800"/>
            </a:lvl8pPr>
            <a:lvl9pPr algn="ctr">
              <a:buSzPct val="100000"/>
              <a:defRPr sz="4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video.nationalgeographic.com/video/index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812800" y="304800"/>
            <a:ext cx="8507575" cy="1607249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Mollusks</a:t>
            </a:r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597175" y="1828950"/>
            <a:ext cx="8956649" cy="405635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 rtl="0">
              <a:lnSpc>
                <a:spcPct val="107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Kingdom Animalia</a:t>
            </a:r>
            <a:br>
              <a:rPr lang="en-US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Phylum Mollusca (means “soft”)</a:t>
            </a:r>
          </a:p>
          <a:p>
            <a:endParaRPr lang="en-US" sz="4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r" rtl="0">
              <a:lnSpc>
                <a:spcPct val="107986"/>
              </a:lnSpc>
              <a:spcBef>
                <a:spcPts val="719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(Ch 27.4)</a:t>
            </a:r>
          </a:p>
        </p:txBody>
      </p:sp>
      <p:pic>
        <p:nvPicPr>
          <p:cNvPr id="21" name="Shape 2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52800" y="3657600"/>
            <a:ext cx="3759674" cy="347177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Bivalves (things with 2 shells)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947325" y="2370650"/>
            <a:ext cx="6794500" cy="4148650"/>
          </a:xfrm>
          <a:prstGeom prst="rect">
            <a:avLst/>
          </a:prstGeom>
        </p:spPr>
      </p:pic>
      <p:sp>
        <p:nvSpPr>
          <p:cNvPr id="78" name="Shape 78"/>
          <p:cNvSpPr txBox="1"/>
          <p:nvPr/>
        </p:nvSpPr>
        <p:spPr>
          <a:xfrm>
            <a:off x="4589625" y="1490475"/>
            <a:ext cx="5036250" cy="51715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1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Such as clams, scallops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794000" y="2370650"/>
            <a:ext cx="5588000" cy="4434400"/>
          </a:xfrm>
          <a:prstGeom prst="rect">
            <a:avLst/>
          </a:prstGeom>
        </p:spPr>
      </p:pic>
      <p:pic>
        <p:nvPicPr>
          <p:cNvPr id="80" name="Shape 80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1524000" y="1439325"/>
            <a:ext cx="7577649" cy="56726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93192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Cephalopods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94950" y="1490475"/>
            <a:ext cx="9015574" cy="50027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octopi, squids, cuttlefish, and nautilus</a:t>
            </a:r>
          </a:p>
          <a:p>
            <a:pPr marL="381000" marR="0" lvl="0" indent="-276577" algn="l">
              <a:lnSpc>
                <a:spcPct val="107812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soft-bodied , head is attached to foot</a:t>
            </a:r>
          </a:p>
          <a:p>
            <a:pPr marL="381000" marR="0" lvl="0" indent="-276577" algn="l">
              <a:lnSpc>
                <a:spcPct val="107812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foot is divided into tentacles with sucking disks</a:t>
            </a:r>
          </a:p>
          <a:p>
            <a:pPr marL="381000" marR="0" lvl="0" indent="-276577" algn="l">
              <a:lnSpc>
                <a:spcPct val="107812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small internal shells or no shell at all</a:t>
            </a:r>
          </a:p>
          <a:p>
            <a:pPr marL="381000" marR="0" lvl="0" indent="-276577" algn="l">
              <a:lnSpc>
                <a:spcPct val="107812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Nautilus is only present day cephalopod with shell (figure 27-27)</a:t>
            </a:r>
          </a:p>
          <a:p>
            <a:pPr marL="381000" marR="0" lvl="0" indent="-276577" algn="l">
              <a:lnSpc>
                <a:spcPct val="107812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Squid have a modified shell called a </a:t>
            </a:r>
            <a:r>
              <a:rPr lang="en-US" sz="3555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</a:t>
            </a:r>
          </a:p>
          <a:p>
            <a:pPr marL="381000" marR="0" lvl="0" indent="-276577" algn="l">
              <a:lnSpc>
                <a:spcPct val="107812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Well developed eyes </a:t>
            </a:r>
          </a:p>
          <a:p>
            <a:pPr marL="381000" marR="0" lvl="0" indent="-276577" algn="l">
              <a:lnSpc>
                <a:spcPct val="107812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 complex of the mollusks</a:t>
            </a:r>
          </a:p>
          <a:p>
            <a:endParaRPr lang="en-US"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516915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Nautilus</a:t>
            </a: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(only cephalopod with a shell)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116650" y="1862650"/>
            <a:ext cx="6096000" cy="5302250"/>
          </a:xfrm>
          <a:prstGeom prst="rect">
            <a:avLst/>
          </a:prstGeom>
        </p:spPr>
      </p:pic>
      <p:pic>
        <p:nvPicPr>
          <p:cNvPr id="93" name="Shape 9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116650" y="1693325"/>
            <a:ext cx="6297074" cy="56726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633537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Cuttlefish</a:t>
            </a:r>
            <a:b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(can change colors)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947325" y="2031975"/>
            <a:ext cx="6519325" cy="4677825"/>
          </a:xfrm>
          <a:prstGeom prst="rect">
            <a:avLst/>
          </a:prstGeom>
        </p:spPr>
      </p:pic>
      <p:pic>
        <p:nvPicPr>
          <p:cNvPr id="100" name="Shape 10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439325" y="1693325"/>
            <a:ext cx="7567074" cy="56726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633537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Octopus</a:t>
            </a:r>
            <a:b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(creeps on tentacles)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08000" y="2031975"/>
            <a:ext cx="9323900" cy="4741324"/>
          </a:xfrm>
          <a:prstGeom prst="rect">
            <a:avLst/>
          </a:prstGeom>
        </p:spPr>
      </p:pic>
      <p:pic>
        <p:nvPicPr>
          <p:cNvPr id="107" name="Shape 10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08000" y="2031975"/>
            <a:ext cx="9228650" cy="4699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610300" y="220475"/>
            <a:ext cx="9015574" cy="93192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Squid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931325" y="1439325"/>
            <a:ext cx="8382000" cy="50693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03200" y="507975"/>
            <a:ext cx="4360324" cy="6350000"/>
          </a:xfrm>
          <a:prstGeom prst="rect">
            <a:avLst/>
          </a:prstGeom>
        </p:spPr>
      </p:pic>
      <p:pic>
        <p:nvPicPr>
          <p:cNvPr id="119" name="Shape 11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080000" y="4267200"/>
            <a:ext cx="4389274" cy="3219649"/>
          </a:xfrm>
          <a:prstGeom prst="rect">
            <a:avLst/>
          </a:prstGeom>
        </p:spPr>
      </p:pic>
      <p:pic>
        <p:nvPicPr>
          <p:cNvPr id="120" name="Shape 120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5892800" y="304800"/>
            <a:ext cx="2851900" cy="444654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Giant Squids and Octopus Exist?</a:t>
            </a:r>
          </a:p>
        </p:txBody>
      </p:sp>
      <p:pic>
        <p:nvPicPr>
          <p:cNvPr id="126" name="Shape 12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16000" y="1625600"/>
            <a:ext cx="8128000" cy="4138075"/>
          </a:xfrm>
          <a:prstGeom prst="rect">
            <a:avLst/>
          </a:prstGeom>
        </p:spPr>
      </p:pic>
      <p:sp>
        <p:nvSpPr>
          <p:cNvPr id="127" name="Shape 127"/>
          <p:cNvSpPr txBox="1"/>
          <p:nvPr/>
        </p:nvSpPr>
        <p:spPr>
          <a:xfrm>
            <a:off x="2032000" y="6299175"/>
            <a:ext cx="6560249" cy="48755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 rtl="0">
              <a:lnSpc>
                <a:spcPct val="1197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See Videos at National Geographic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854868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a Mollusk?</a:t>
            </a:r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10300" y="1405800"/>
            <a:ext cx="9015574" cy="54260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 body with internal or external shell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Ex: snails, slugs (shell less), clams, squids, and octopi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Trochophore Larva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plan: </a:t>
            </a:r>
          </a:p>
          <a:p>
            <a:pPr marL="762000" marR="0" lvl="1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Courier New"/>
              <a:buChar char="o"/>
            </a:pPr>
            <a:r>
              <a:rPr lang="en-US" sz="311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Foot</a:t>
            </a: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takes on many forms</a:t>
            </a:r>
          </a:p>
          <a:p>
            <a:pPr marL="762000" marR="0" lvl="1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Courier New"/>
              <a:buChar char="o"/>
            </a:pPr>
            <a:r>
              <a:rPr lang="en-US" sz="311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Mantle</a:t>
            </a: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covers the body</a:t>
            </a:r>
          </a:p>
          <a:p>
            <a:pPr marL="762000" marR="0" lvl="1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Courier New"/>
              <a:buChar char="o"/>
            </a:pPr>
            <a:r>
              <a:rPr lang="en-US" sz="311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Shell</a:t>
            </a: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(present in most)</a:t>
            </a:r>
          </a:p>
          <a:p>
            <a:pPr marL="762000" marR="0" lvl="1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Courier New"/>
              <a:buChar char="o"/>
            </a:pPr>
            <a:r>
              <a:rPr lang="en-US" sz="311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Visceral mass</a:t>
            </a: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internal organs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Groups of Mollusks</a:t>
            </a:r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10300" y="1829150"/>
            <a:ext cx="9015574" cy="50027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Classified according to their foot and shell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Three major classes of mollusks</a:t>
            </a:r>
          </a:p>
          <a:p>
            <a:endParaRPr lang="en-US"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90688" algn="l">
              <a:lnSpc>
                <a:spcPct val="119852"/>
              </a:lnSpc>
              <a:spcBef>
                <a:spcPts val="677"/>
              </a:spcBef>
              <a:spcAft>
                <a:spcPts val="0"/>
              </a:spcAft>
              <a:buClr>
                <a:srgbClr val="000000"/>
              </a:buClr>
              <a:buSzPct val="99415"/>
              <a:buFont typeface="Wingdings"/>
              <a:buChar char="§"/>
            </a:pPr>
            <a:r>
              <a:rPr lang="en-US" sz="377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Gastropods</a:t>
            </a:r>
          </a:p>
          <a:p>
            <a:pPr marL="1143000" marR="0" lvl="2" indent="-290688" algn="l">
              <a:lnSpc>
                <a:spcPct val="119852"/>
              </a:lnSpc>
              <a:spcBef>
                <a:spcPts val="677"/>
              </a:spcBef>
              <a:spcAft>
                <a:spcPts val="0"/>
              </a:spcAft>
              <a:buClr>
                <a:srgbClr val="000000"/>
              </a:buClr>
              <a:buSzPct val="99415"/>
              <a:buFont typeface="Wingdings"/>
              <a:buChar char="§"/>
            </a:pPr>
            <a:r>
              <a:rPr lang="en-US" sz="377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Bivalves</a:t>
            </a:r>
          </a:p>
          <a:p>
            <a:pPr marL="1143000" marR="0" lvl="2" indent="-290688" algn="l">
              <a:lnSpc>
                <a:spcPct val="119852"/>
              </a:lnSpc>
              <a:spcBef>
                <a:spcPts val="677"/>
              </a:spcBef>
              <a:spcAft>
                <a:spcPts val="0"/>
              </a:spcAft>
              <a:buClr>
                <a:srgbClr val="000000"/>
              </a:buClr>
              <a:buSzPct val="99415"/>
              <a:buFont typeface="Wingdings"/>
              <a:buChar char="§"/>
            </a:pPr>
            <a:r>
              <a:rPr lang="en-US" sz="377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Cephalopods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Gastropod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10300" y="1829150"/>
            <a:ext cx="9015574" cy="276787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snails, slugs, limpets and nudibranchs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Shell-less or single shelled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Move by a muscular foot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 are poisonous, bright colors 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Limpet</a:t>
            </a:r>
          </a:p>
        </p:txBody>
      </p:sp>
      <p:pic>
        <p:nvPicPr>
          <p:cNvPr id="45" name="Shape 4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354650" y="1439325"/>
            <a:ext cx="7620000" cy="566207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610300" y="51150"/>
            <a:ext cx="9015574" cy="93872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Snail</a:t>
            </a:r>
          </a:p>
        </p:txBody>
      </p:sp>
      <p:pic>
        <p:nvPicPr>
          <p:cNvPr id="51" name="Shape 5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439325" y="1439325"/>
            <a:ext cx="7577649" cy="5672650"/>
          </a:xfrm>
          <a:prstGeom prst="rect">
            <a:avLst/>
          </a:prstGeom>
        </p:spPr>
      </p:pic>
      <p:pic>
        <p:nvPicPr>
          <p:cNvPr id="52" name="Shape 5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62000" y="1015975"/>
            <a:ext cx="8466649" cy="6350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Slug</a:t>
            </a:r>
          </a:p>
        </p:txBody>
      </p:sp>
      <p:pic>
        <p:nvPicPr>
          <p:cNvPr id="58" name="Shape 5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04800" y="1524000"/>
            <a:ext cx="5016500" cy="5418650"/>
          </a:xfrm>
          <a:prstGeom prst="rect">
            <a:avLst/>
          </a:prstGeom>
        </p:spPr>
      </p:pic>
      <p:pic>
        <p:nvPicPr>
          <p:cNvPr id="59" name="Shape 5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572000" y="1320800"/>
            <a:ext cx="5291650" cy="36724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422400" y="1015975"/>
            <a:ext cx="7500799" cy="53983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609600" y="203200"/>
            <a:ext cx="9015574" cy="1633537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Nudibranchs</a:t>
            </a:r>
            <a:b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(sea slugs)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864300" y="6909150"/>
            <a:ext cx="8867400" cy="38134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http://ngm.nationalgeographic.com/2008/06/nudibranchs/doubilet-photography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625600" y="1930400"/>
            <a:ext cx="6953250" cy="474132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</Words>
  <Application>Microsoft Office PowerPoint</Application>
  <PresentationFormat>Custom</PresentationFormat>
  <Paragraphs>47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Custom Theme</vt:lpstr>
      <vt:lpstr>Mollusks</vt:lpstr>
      <vt:lpstr>What is a Mollusk?</vt:lpstr>
      <vt:lpstr>Groups of Mollusks</vt:lpstr>
      <vt:lpstr>Gastropod</vt:lpstr>
      <vt:lpstr>Limpet</vt:lpstr>
      <vt:lpstr>Snail</vt:lpstr>
      <vt:lpstr>Slug</vt:lpstr>
      <vt:lpstr>PowerPoint Presentation</vt:lpstr>
      <vt:lpstr>Nudibranchs (sea slugs)</vt:lpstr>
      <vt:lpstr>Bivalves (things with 2 shells)</vt:lpstr>
      <vt:lpstr>Cephalopods</vt:lpstr>
      <vt:lpstr>Nautilus(only cephalopod with a shell)</vt:lpstr>
      <vt:lpstr>Cuttlefish (can change colors)</vt:lpstr>
      <vt:lpstr>Octopus (creeps on tentacles)</vt:lpstr>
      <vt:lpstr>Squid</vt:lpstr>
      <vt:lpstr>PowerPoint Presentation</vt:lpstr>
      <vt:lpstr>Do Giant Squids and Octopus Exist?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Mollusks</dc:title>
  <dc:creator>Owner</dc:creator>
  <cp:lastModifiedBy>Owner</cp:lastModifiedBy>
  <cp:revision>1</cp:revision>
  <dcterms:modified xsi:type="dcterms:W3CDTF">2014-03-07T22:46:06Z</dcterms:modified>
</cp:coreProperties>
</file>