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96A-99D8-407D-AA67-5A0BF2BDDA9B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24F68D-8D05-498E-BF60-F2141865EA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96A-99D8-407D-AA67-5A0BF2BDDA9B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68D-8D05-498E-BF60-F2141865E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96A-99D8-407D-AA67-5A0BF2BDDA9B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68D-8D05-498E-BF60-F2141865E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96A-99D8-407D-AA67-5A0BF2BDDA9B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68D-8D05-498E-BF60-F2141865E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96A-99D8-407D-AA67-5A0BF2BDDA9B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68D-8D05-498E-BF60-F2141865EA6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96A-99D8-407D-AA67-5A0BF2BDDA9B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68D-8D05-498E-BF60-F2141865E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96A-99D8-407D-AA67-5A0BF2BDDA9B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68D-8D05-498E-BF60-F2141865E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96A-99D8-407D-AA67-5A0BF2BDDA9B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68D-8D05-498E-BF60-F2141865E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96A-99D8-407D-AA67-5A0BF2BDDA9B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68D-8D05-498E-BF60-F2141865EA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96A-99D8-407D-AA67-5A0BF2BDDA9B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68D-8D05-498E-BF60-F2141865EA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96A-99D8-407D-AA67-5A0BF2BDDA9B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68D-8D05-498E-BF60-F2141865EA6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95896A-99D8-407D-AA67-5A0BF2BDDA9B}" type="datetimeFigureOut">
              <a:rPr lang="en-US" smtClean="0"/>
              <a:t>3/30/2014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D24F68D-8D05-498E-BF60-F2141865EA6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Phylum Mollusca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some Examples </a:t>
            </a:r>
            <a:r>
              <a:rPr lang="en-US" dirty="0"/>
              <a:t>of </a:t>
            </a:r>
            <a:r>
              <a:rPr lang="en-US" dirty="0" smtClean="0"/>
              <a:t>organisms in </a:t>
            </a:r>
            <a:r>
              <a:rPr lang="en-US" dirty="0"/>
              <a:t>phylum Mollusca?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Snails</a:t>
            </a:r>
            <a:r>
              <a:rPr lang="en-US" dirty="0"/>
              <a:t>, octopuses, squids and oysters are examples of </a:t>
            </a:r>
            <a:r>
              <a:rPr lang="en-US" dirty="0" err="1"/>
              <a:t>molluscs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86" y="2895600"/>
            <a:ext cx="58293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8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127"/>
            <a:ext cx="8260672" cy="5181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does the word </a:t>
            </a:r>
            <a:r>
              <a:rPr lang="en-US" dirty="0" err="1" smtClean="0"/>
              <a:t>Mollusc</a:t>
            </a:r>
            <a:r>
              <a:rPr lang="en-US" dirty="0" smtClean="0"/>
              <a:t> mean?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81940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word “</a:t>
            </a:r>
            <a:r>
              <a:rPr lang="en-US" sz="3600" dirty="0" err="1" smtClean="0"/>
              <a:t>mollusc</a:t>
            </a:r>
            <a:r>
              <a:rPr lang="en-US" sz="3600" dirty="0" smtClean="0"/>
              <a:t>” means “soft thing”. </a:t>
            </a:r>
            <a:r>
              <a:rPr lang="en-US" sz="3600" dirty="0" err="1" smtClean="0"/>
              <a:t>Molluscs</a:t>
            </a:r>
            <a:r>
              <a:rPr lang="en-US" sz="3600" dirty="0" smtClean="0"/>
              <a:t> have soft bodies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32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14400"/>
            <a:ext cx="8260672" cy="5916228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Major classes phylum Mollusca?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24384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Bivalvia</a:t>
            </a:r>
            <a:r>
              <a:rPr lang="en-US" sz="3600" dirty="0" smtClean="0"/>
              <a:t>, </a:t>
            </a:r>
            <a:r>
              <a:rPr lang="en-US" sz="3600" dirty="0" err="1" smtClean="0"/>
              <a:t>Gastropoda</a:t>
            </a:r>
            <a:r>
              <a:rPr lang="en-US" sz="3600" dirty="0" smtClean="0"/>
              <a:t>, </a:t>
            </a:r>
            <a:r>
              <a:rPr lang="en-US" sz="3600" dirty="0" err="1" smtClean="0"/>
              <a:t>Cephalopoda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48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34016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is the type of digestive system in </a:t>
            </a:r>
            <a:r>
              <a:rPr lang="en-US" dirty="0" err="1"/>
              <a:t>molluscs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4384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Molluscs</a:t>
            </a:r>
            <a:r>
              <a:rPr lang="en-US" sz="3200" dirty="0" smtClean="0"/>
              <a:t> present extracellular digestion and a complete digestive system, with mouth and anus.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18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organ system is present in Mollusca that has not been present before?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895600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defined Circulatory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body structure of Phylum Mollusca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31382" cy="483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Body Structures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14306"/>
            <a:ext cx="5787736" cy="42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6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177</TotalTime>
  <Words>74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Phylum Mollusca </vt:lpstr>
      <vt:lpstr> What are some Examples of organisms in phylum Mollusca? </vt:lpstr>
      <vt:lpstr> What does the word Mollusc mean?       </vt:lpstr>
      <vt:lpstr>What are the Major classes phylum Mollusca?     </vt:lpstr>
      <vt:lpstr>What is the type of digestive system in molluscs?     </vt:lpstr>
      <vt:lpstr>What organ system is present in Mollusca that has not been present before?</vt:lpstr>
      <vt:lpstr>Main body structure of Phylum Mollusca </vt:lpstr>
      <vt:lpstr>Class Body Structures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Mollusca</dc:title>
  <dc:creator>Owner</dc:creator>
  <cp:lastModifiedBy>Owner</cp:lastModifiedBy>
  <cp:revision>4</cp:revision>
  <dcterms:created xsi:type="dcterms:W3CDTF">2014-03-31T00:02:06Z</dcterms:created>
  <dcterms:modified xsi:type="dcterms:W3CDTF">2014-03-31T02:59:33Z</dcterms:modified>
</cp:coreProperties>
</file>